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Gemini Landmark Description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Enhancing tourist experiences with AI-powered landmark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82804"/>
            <a:ext cx="61500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Gemini App: AI Solution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3174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Gemini App provides AI landmark descriptions. It transforms tourist experiences.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512701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3747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Insights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23755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Delivers comprehensive landmark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512701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301" y="3747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301" y="423755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current info on historical sites.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424607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4624" y="56590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14624" y="614945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Caters to diverse tourists.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56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Tourist Frustrations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180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Tourists often face limited landmark info. Incomplete details can mar experiences.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Limited Information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440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detailed landmark descriptions. This can lead to superficial visits.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Language Barriers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9440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Information only available in one language. Exclusion of international tourists.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61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 Key Features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851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features enhance user experience. Image recognition offers convenience.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766066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4559856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Image Recognition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5404604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landmark identification with photos.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766066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912304" y="4559856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Info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912304" y="5050274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current landmark details.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766066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44538" y="455985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Multi-Language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1544538" y="5050274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 available in multiple languages.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526" y="614482"/>
            <a:ext cx="5582722" cy="697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b="1" spc="-132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Case Scenario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81526" y="1647230"/>
            <a:ext cx="758094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tourist uses the app to explore. See how it enhances their journey.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26" y="2255758"/>
            <a:ext cx="1116449" cy="13398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32898" y="2479000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6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Photo Capture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2232898" y="2961799"/>
            <a:ext cx="61295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Tourist captures landmark photo.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26" y="3595568"/>
            <a:ext cx="1116449" cy="133981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32898" y="3818811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6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Instant Identification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2232898" y="4301609"/>
            <a:ext cx="61295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 identifies the landmark instantly.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26" y="4935379"/>
            <a:ext cx="1116449" cy="133981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32898" y="5158621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6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Information Access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2232898" y="5641419"/>
            <a:ext cx="61295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Tourist accesses rich historical data.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26" y="6275189"/>
            <a:ext cx="1116449" cy="133981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232898" y="6498431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6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Personalized Tour</a:t>
            </a:r>
            <a:endParaRPr lang="en-US" sz="2150" dirty="0"/>
          </a:p>
        </p:txBody>
      </p:sp>
      <p:sp>
        <p:nvSpPr>
          <p:cNvPr id="16" name="Text 9"/>
          <p:cNvSpPr/>
          <p:nvPr/>
        </p:nvSpPr>
        <p:spPr>
          <a:xfrm>
            <a:off x="2232898" y="6981230"/>
            <a:ext cx="61295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Tourist enjoys a customized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 &amp; Development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Gemini AI powers the app. The UI is user-friendly.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743789" y="48277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Gemini AI</a:t>
            </a:r>
            <a:endParaRPr lang="en-US" sz="2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84163" y="4503420"/>
            <a:ext cx="11370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36015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Sources</a:t>
            </a:r>
            <a:endParaRPr lang="en-US" sz="2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54960" y="3552349"/>
            <a:ext cx="16990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937790" y="60540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Interface</a:t>
            </a:r>
            <a:endParaRPr lang="en-US" sz="22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776924" y="6278523"/>
            <a:ext cx="1744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779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 Benefits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269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 delivers unique value to tourists. It improves engagement.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001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66999" y="3885128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017306" y="380011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Deeper Understanding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017306" y="4644866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 rich historical context.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867" y="38001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24981" y="3885128"/>
            <a:ext cx="20395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908983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Personalized Recs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08983" y="4290536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tailored landmark suggestions.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4983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30566" y="5583317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017306" y="5498306"/>
            <a:ext cx="29591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Improved Engagement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017306" y="598872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travel experiences.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4065"/>
            <a:ext cx="57261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14300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Exciting updates planned for the future. AR and community features.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605111" y="2761059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6" name="Shape 3"/>
          <p:cNvSpPr/>
          <p:nvPr/>
        </p:nvSpPr>
        <p:spPr>
          <a:xfrm>
            <a:off x="6845022" y="325612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7" name="Shape 4"/>
          <p:cNvSpPr/>
          <p:nvPr/>
        </p:nvSpPr>
        <p:spPr>
          <a:xfrm>
            <a:off x="6365200" y="30162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52009" y="3101221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867888" y="2987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 Integration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867888" y="347829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Augmented reality features.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845022" y="478988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12" name="Shape 9"/>
          <p:cNvSpPr/>
          <p:nvPr/>
        </p:nvSpPr>
        <p:spPr>
          <a:xfrm>
            <a:off x="6365200" y="45499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18315" y="4634984"/>
            <a:ext cx="20395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867888" y="45216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Community Features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67888" y="5012055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User-generated content sharing.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845022" y="632364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17" name="Shape 14"/>
          <p:cNvSpPr/>
          <p:nvPr/>
        </p:nvSpPr>
        <p:spPr>
          <a:xfrm>
            <a:off x="6365200" y="60837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515576" y="6168747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7867888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Personalized Avatars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7867888" y="6545818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Tour guides tailored to user preferences.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2025-02-15T05:53:41Z</dcterms:created>
  <dcterms:modified xsi:type="dcterms:W3CDTF">2025-02-15T05:53:41Z</dcterms:modified>
</cp:coreProperties>
</file>